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72" r:id="rId2"/>
    <p:sldId id="273" r:id="rId3"/>
    <p:sldId id="274" r:id="rId4"/>
    <p:sldId id="276" r:id="rId5"/>
    <p:sldId id="27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 Slide" id="{3BA0C25D-392F-4E8E-BD2E-8AB981DDDBE5}">
          <p14:sldIdLst>
            <p14:sldId id="272"/>
            <p14:sldId id="273"/>
            <p14:sldId id="274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5C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43F49-D1AB-419B-B642-B95AE7026D46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6A3487-FA0D-49DA-B0DF-BE4948F4B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590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7814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9778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4679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1883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7691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5;p4"/>
          <p:cNvSpPr/>
          <p:nvPr userDrawn="1"/>
        </p:nvSpPr>
        <p:spPr>
          <a:xfrm>
            <a:off x="194734" y="160867"/>
            <a:ext cx="11802533" cy="65362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50800" dir="5400000" algn="ctr" rotWithShape="0">
              <a:srgbClr val="000000">
                <a:alpha val="4313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Freeform 10"/>
          <p:cNvSpPr>
            <a:spLocks noGrp="1"/>
          </p:cNvSpPr>
          <p:nvPr>
            <p:ph type="pic" sz="quarter" idx="10"/>
          </p:nvPr>
        </p:nvSpPr>
        <p:spPr>
          <a:xfrm>
            <a:off x="1758462" y="1617785"/>
            <a:ext cx="3771041" cy="4134911"/>
          </a:xfrm>
          <a:custGeom>
            <a:avLst/>
            <a:gdLst>
              <a:gd name="connsiteX0" fmla="*/ 0 w 3771041"/>
              <a:gd name="connsiteY0" fmla="*/ 0 h 4134911"/>
              <a:gd name="connsiteX1" fmla="*/ 3771041 w 3771041"/>
              <a:gd name="connsiteY1" fmla="*/ 0 h 4134911"/>
              <a:gd name="connsiteX2" fmla="*/ 3771041 w 3771041"/>
              <a:gd name="connsiteY2" fmla="*/ 4134911 h 4134911"/>
              <a:gd name="connsiteX3" fmla="*/ 0 w 3771041"/>
              <a:gd name="connsiteY3" fmla="*/ 4134911 h 4134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1041" h="4134911">
                <a:moveTo>
                  <a:pt x="0" y="0"/>
                </a:moveTo>
                <a:lnTo>
                  <a:pt x="3771041" y="0"/>
                </a:lnTo>
                <a:lnTo>
                  <a:pt x="3771041" y="4134911"/>
                </a:lnTo>
                <a:lnTo>
                  <a:pt x="0" y="41349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648619" y="6016625"/>
            <a:ext cx="10352881" cy="298450"/>
            <a:chOff x="1851025" y="6016625"/>
            <a:chExt cx="10150475" cy="29845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1854200" y="6165850"/>
              <a:ext cx="101473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1851025" y="6016625"/>
              <a:ext cx="0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 userDrawn="1"/>
        </p:nvSpPr>
        <p:spPr>
          <a:xfrm>
            <a:off x="457993" y="5901859"/>
            <a:ext cx="119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Primes Business</a:t>
            </a:r>
          </a:p>
        </p:txBody>
      </p:sp>
      <p:sp>
        <p:nvSpPr>
          <p:cNvPr id="19" name="Pentagon 18"/>
          <p:cNvSpPr/>
          <p:nvPr userDrawn="1"/>
        </p:nvSpPr>
        <p:spPr>
          <a:xfrm rot="5400000">
            <a:off x="241813" y="105848"/>
            <a:ext cx="911784" cy="1014414"/>
          </a:xfrm>
          <a:prstGeom prst="homePlate">
            <a:avLst>
              <a:gd name="adj" fmla="val 2597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1336980" y="523578"/>
            <a:ext cx="319390" cy="868502"/>
            <a:chOff x="7145598" y="770055"/>
            <a:chExt cx="319390" cy="868502"/>
          </a:xfrm>
        </p:grpSpPr>
        <p:sp>
          <p:nvSpPr>
            <p:cNvPr id="21" name="Freeform: Shape 29">
              <a:extLst>
                <a:ext uri="{FF2B5EF4-FFF2-40B4-BE49-F238E27FC236}">
                  <a16:creationId xmlns:a16="http://schemas.microsoft.com/office/drawing/2014/main" id="{D29E00E3-C834-4F90-A842-F8260AE8E66A}"/>
                </a:ext>
              </a:extLst>
            </p:cNvPr>
            <p:cNvSpPr/>
            <p:nvPr/>
          </p:nvSpPr>
          <p:spPr>
            <a:xfrm>
              <a:off x="7145598" y="1319167"/>
              <a:ext cx="319390" cy="319390"/>
            </a:xfrm>
            <a:custGeom>
              <a:avLst/>
              <a:gdLst>
                <a:gd name="connsiteX0" fmla="*/ 167520 w 395074"/>
                <a:gd name="connsiteY0" fmla="*/ 148576 h 395074"/>
                <a:gd name="connsiteX1" fmla="*/ 167520 w 395074"/>
                <a:gd name="connsiteY1" fmla="*/ 257496 h 395074"/>
                <a:gd name="connsiteX2" fmla="*/ 261417 w 395074"/>
                <a:gd name="connsiteY2" fmla="*/ 203036 h 395074"/>
                <a:gd name="connsiteX3" fmla="*/ 197537 w 395074"/>
                <a:gd name="connsiteY3" fmla="*/ 0 h 395074"/>
                <a:gd name="connsiteX4" fmla="*/ 395074 w 395074"/>
                <a:gd name="connsiteY4" fmla="*/ 197537 h 395074"/>
                <a:gd name="connsiteX5" fmla="*/ 197537 w 395074"/>
                <a:gd name="connsiteY5" fmla="*/ 395074 h 395074"/>
                <a:gd name="connsiteX6" fmla="*/ 0 w 395074"/>
                <a:gd name="connsiteY6" fmla="*/ 197537 h 395074"/>
                <a:gd name="connsiteX7" fmla="*/ 197537 w 395074"/>
                <a:gd name="connsiteY7" fmla="*/ 0 h 39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5074" h="395074">
                  <a:moveTo>
                    <a:pt x="167520" y="148576"/>
                  </a:moveTo>
                  <a:lnTo>
                    <a:pt x="167520" y="257496"/>
                  </a:lnTo>
                  <a:lnTo>
                    <a:pt x="261417" y="203036"/>
                  </a:lnTo>
                  <a:close/>
                  <a:moveTo>
                    <a:pt x="197537" y="0"/>
                  </a:moveTo>
                  <a:cubicBezTo>
                    <a:pt x="306634" y="0"/>
                    <a:pt x="395074" y="88440"/>
                    <a:pt x="395074" y="197537"/>
                  </a:cubicBezTo>
                  <a:cubicBezTo>
                    <a:pt x="395074" y="306634"/>
                    <a:pt x="306634" y="395074"/>
                    <a:pt x="197537" y="395074"/>
                  </a:cubicBezTo>
                  <a:cubicBezTo>
                    <a:pt x="88440" y="395074"/>
                    <a:pt x="0" y="306634"/>
                    <a:pt x="0" y="197537"/>
                  </a:cubicBezTo>
                  <a:cubicBezTo>
                    <a:pt x="0" y="88440"/>
                    <a:pt x="88440" y="0"/>
                    <a:pt x="197537" y="0"/>
                  </a:cubicBezTo>
                  <a:close/>
                </a:path>
              </a:pathLst>
            </a:custGeom>
            <a:solidFill>
              <a:srgbClr val="B25D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31">
              <a:extLst>
                <a:ext uri="{FF2B5EF4-FFF2-40B4-BE49-F238E27FC236}">
                  <a16:creationId xmlns:a16="http://schemas.microsoft.com/office/drawing/2014/main" id="{D50F997D-676C-442C-9EC8-1E8A49E9E9D9}"/>
                </a:ext>
              </a:extLst>
            </p:cNvPr>
            <p:cNvSpPr/>
            <p:nvPr/>
          </p:nvSpPr>
          <p:spPr>
            <a:xfrm flipH="1">
              <a:off x="7145598" y="770055"/>
              <a:ext cx="319390" cy="319390"/>
            </a:xfrm>
            <a:custGeom>
              <a:avLst/>
              <a:gdLst>
                <a:gd name="connsiteX0" fmla="*/ 167520 w 395074"/>
                <a:gd name="connsiteY0" fmla="*/ 148576 h 395074"/>
                <a:gd name="connsiteX1" fmla="*/ 167520 w 395074"/>
                <a:gd name="connsiteY1" fmla="*/ 257496 h 395074"/>
                <a:gd name="connsiteX2" fmla="*/ 261417 w 395074"/>
                <a:gd name="connsiteY2" fmla="*/ 203036 h 395074"/>
                <a:gd name="connsiteX3" fmla="*/ 197537 w 395074"/>
                <a:gd name="connsiteY3" fmla="*/ 0 h 395074"/>
                <a:gd name="connsiteX4" fmla="*/ 395074 w 395074"/>
                <a:gd name="connsiteY4" fmla="*/ 197537 h 395074"/>
                <a:gd name="connsiteX5" fmla="*/ 197537 w 395074"/>
                <a:gd name="connsiteY5" fmla="*/ 395074 h 395074"/>
                <a:gd name="connsiteX6" fmla="*/ 0 w 395074"/>
                <a:gd name="connsiteY6" fmla="*/ 197537 h 395074"/>
                <a:gd name="connsiteX7" fmla="*/ 197537 w 395074"/>
                <a:gd name="connsiteY7" fmla="*/ 0 h 39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5074" h="395074">
                  <a:moveTo>
                    <a:pt x="167520" y="148576"/>
                  </a:moveTo>
                  <a:lnTo>
                    <a:pt x="167520" y="257496"/>
                  </a:lnTo>
                  <a:lnTo>
                    <a:pt x="261417" y="203036"/>
                  </a:lnTo>
                  <a:close/>
                  <a:moveTo>
                    <a:pt x="197537" y="0"/>
                  </a:moveTo>
                  <a:cubicBezTo>
                    <a:pt x="306634" y="0"/>
                    <a:pt x="395074" y="88440"/>
                    <a:pt x="395074" y="197537"/>
                  </a:cubicBezTo>
                  <a:cubicBezTo>
                    <a:pt x="395074" y="306634"/>
                    <a:pt x="306634" y="395074"/>
                    <a:pt x="197537" y="395074"/>
                  </a:cubicBezTo>
                  <a:cubicBezTo>
                    <a:pt x="88440" y="395074"/>
                    <a:pt x="0" y="306634"/>
                    <a:pt x="0" y="197537"/>
                  </a:cubicBezTo>
                  <a:cubicBezTo>
                    <a:pt x="0" y="88440"/>
                    <a:pt x="88440" y="0"/>
                    <a:pt x="19753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8872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5;p4"/>
          <p:cNvSpPr/>
          <p:nvPr userDrawn="1"/>
        </p:nvSpPr>
        <p:spPr>
          <a:xfrm>
            <a:off x="194734" y="160867"/>
            <a:ext cx="11802533" cy="65362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50800" dir="5400000" algn="ctr" rotWithShape="0">
              <a:srgbClr val="000000">
                <a:alpha val="4313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1648619" y="6016625"/>
            <a:ext cx="10352881" cy="298450"/>
            <a:chOff x="1851025" y="6016625"/>
            <a:chExt cx="10150475" cy="298450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1854200" y="6165850"/>
              <a:ext cx="101473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851025" y="6016625"/>
              <a:ext cx="0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 userDrawn="1"/>
        </p:nvSpPr>
        <p:spPr>
          <a:xfrm>
            <a:off x="457993" y="5901859"/>
            <a:ext cx="119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Primes Business</a:t>
            </a:r>
          </a:p>
        </p:txBody>
      </p:sp>
      <p:sp>
        <p:nvSpPr>
          <p:cNvPr id="10" name="Pentagon 9"/>
          <p:cNvSpPr/>
          <p:nvPr userDrawn="1"/>
        </p:nvSpPr>
        <p:spPr>
          <a:xfrm rot="5400000">
            <a:off x="241813" y="105848"/>
            <a:ext cx="911784" cy="1014414"/>
          </a:xfrm>
          <a:prstGeom prst="homePlate">
            <a:avLst>
              <a:gd name="adj" fmla="val 2597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1336980" y="523578"/>
            <a:ext cx="319390" cy="868502"/>
            <a:chOff x="7145598" y="770055"/>
            <a:chExt cx="319390" cy="868502"/>
          </a:xfrm>
        </p:grpSpPr>
        <p:sp>
          <p:nvSpPr>
            <p:cNvPr id="12" name="Freeform: Shape 29">
              <a:extLst>
                <a:ext uri="{FF2B5EF4-FFF2-40B4-BE49-F238E27FC236}">
                  <a16:creationId xmlns:a16="http://schemas.microsoft.com/office/drawing/2014/main" id="{D29E00E3-C834-4F90-A842-F8260AE8E66A}"/>
                </a:ext>
              </a:extLst>
            </p:cNvPr>
            <p:cNvSpPr/>
            <p:nvPr/>
          </p:nvSpPr>
          <p:spPr>
            <a:xfrm>
              <a:off x="7145598" y="1319167"/>
              <a:ext cx="319390" cy="319390"/>
            </a:xfrm>
            <a:custGeom>
              <a:avLst/>
              <a:gdLst>
                <a:gd name="connsiteX0" fmla="*/ 167520 w 395074"/>
                <a:gd name="connsiteY0" fmla="*/ 148576 h 395074"/>
                <a:gd name="connsiteX1" fmla="*/ 167520 w 395074"/>
                <a:gd name="connsiteY1" fmla="*/ 257496 h 395074"/>
                <a:gd name="connsiteX2" fmla="*/ 261417 w 395074"/>
                <a:gd name="connsiteY2" fmla="*/ 203036 h 395074"/>
                <a:gd name="connsiteX3" fmla="*/ 197537 w 395074"/>
                <a:gd name="connsiteY3" fmla="*/ 0 h 395074"/>
                <a:gd name="connsiteX4" fmla="*/ 395074 w 395074"/>
                <a:gd name="connsiteY4" fmla="*/ 197537 h 395074"/>
                <a:gd name="connsiteX5" fmla="*/ 197537 w 395074"/>
                <a:gd name="connsiteY5" fmla="*/ 395074 h 395074"/>
                <a:gd name="connsiteX6" fmla="*/ 0 w 395074"/>
                <a:gd name="connsiteY6" fmla="*/ 197537 h 395074"/>
                <a:gd name="connsiteX7" fmla="*/ 197537 w 395074"/>
                <a:gd name="connsiteY7" fmla="*/ 0 h 39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5074" h="395074">
                  <a:moveTo>
                    <a:pt x="167520" y="148576"/>
                  </a:moveTo>
                  <a:lnTo>
                    <a:pt x="167520" y="257496"/>
                  </a:lnTo>
                  <a:lnTo>
                    <a:pt x="261417" y="203036"/>
                  </a:lnTo>
                  <a:close/>
                  <a:moveTo>
                    <a:pt x="197537" y="0"/>
                  </a:moveTo>
                  <a:cubicBezTo>
                    <a:pt x="306634" y="0"/>
                    <a:pt x="395074" y="88440"/>
                    <a:pt x="395074" y="197537"/>
                  </a:cubicBezTo>
                  <a:cubicBezTo>
                    <a:pt x="395074" y="306634"/>
                    <a:pt x="306634" y="395074"/>
                    <a:pt x="197537" y="395074"/>
                  </a:cubicBezTo>
                  <a:cubicBezTo>
                    <a:pt x="88440" y="395074"/>
                    <a:pt x="0" y="306634"/>
                    <a:pt x="0" y="197537"/>
                  </a:cubicBezTo>
                  <a:cubicBezTo>
                    <a:pt x="0" y="88440"/>
                    <a:pt x="88440" y="0"/>
                    <a:pt x="197537" y="0"/>
                  </a:cubicBezTo>
                  <a:close/>
                </a:path>
              </a:pathLst>
            </a:custGeom>
            <a:solidFill>
              <a:srgbClr val="B25D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31">
              <a:extLst>
                <a:ext uri="{FF2B5EF4-FFF2-40B4-BE49-F238E27FC236}">
                  <a16:creationId xmlns:a16="http://schemas.microsoft.com/office/drawing/2014/main" id="{D50F997D-676C-442C-9EC8-1E8A49E9E9D9}"/>
                </a:ext>
              </a:extLst>
            </p:cNvPr>
            <p:cNvSpPr/>
            <p:nvPr/>
          </p:nvSpPr>
          <p:spPr>
            <a:xfrm flipH="1">
              <a:off x="7145598" y="770055"/>
              <a:ext cx="319390" cy="319390"/>
            </a:xfrm>
            <a:custGeom>
              <a:avLst/>
              <a:gdLst>
                <a:gd name="connsiteX0" fmla="*/ 167520 w 395074"/>
                <a:gd name="connsiteY0" fmla="*/ 148576 h 395074"/>
                <a:gd name="connsiteX1" fmla="*/ 167520 w 395074"/>
                <a:gd name="connsiteY1" fmla="*/ 257496 h 395074"/>
                <a:gd name="connsiteX2" fmla="*/ 261417 w 395074"/>
                <a:gd name="connsiteY2" fmla="*/ 203036 h 395074"/>
                <a:gd name="connsiteX3" fmla="*/ 197537 w 395074"/>
                <a:gd name="connsiteY3" fmla="*/ 0 h 395074"/>
                <a:gd name="connsiteX4" fmla="*/ 395074 w 395074"/>
                <a:gd name="connsiteY4" fmla="*/ 197537 h 395074"/>
                <a:gd name="connsiteX5" fmla="*/ 197537 w 395074"/>
                <a:gd name="connsiteY5" fmla="*/ 395074 h 395074"/>
                <a:gd name="connsiteX6" fmla="*/ 0 w 395074"/>
                <a:gd name="connsiteY6" fmla="*/ 197537 h 395074"/>
                <a:gd name="connsiteX7" fmla="*/ 197537 w 395074"/>
                <a:gd name="connsiteY7" fmla="*/ 0 h 39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5074" h="395074">
                  <a:moveTo>
                    <a:pt x="167520" y="148576"/>
                  </a:moveTo>
                  <a:lnTo>
                    <a:pt x="167520" y="257496"/>
                  </a:lnTo>
                  <a:lnTo>
                    <a:pt x="261417" y="203036"/>
                  </a:lnTo>
                  <a:close/>
                  <a:moveTo>
                    <a:pt x="197537" y="0"/>
                  </a:moveTo>
                  <a:cubicBezTo>
                    <a:pt x="306634" y="0"/>
                    <a:pt x="395074" y="88440"/>
                    <a:pt x="395074" y="197537"/>
                  </a:cubicBezTo>
                  <a:cubicBezTo>
                    <a:pt x="395074" y="306634"/>
                    <a:pt x="306634" y="395074"/>
                    <a:pt x="197537" y="395074"/>
                  </a:cubicBezTo>
                  <a:cubicBezTo>
                    <a:pt x="88440" y="395074"/>
                    <a:pt x="0" y="306634"/>
                    <a:pt x="0" y="197537"/>
                  </a:cubicBezTo>
                  <a:cubicBezTo>
                    <a:pt x="0" y="88440"/>
                    <a:pt x="88440" y="0"/>
                    <a:pt x="19753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4581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 userDrawn="1">
  <p:cSld name="1_Custom Layou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5;p4"/>
          <p:cNvSpPr/>
          <p:nvPr userDrawn="1"/>
        </p:nvSpPr>
        <p:spPr>
          <a:xfrm>
            <a:off x="194734" y="160867"/>
            <a:ext cx="11802533" cy="65362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50800" dir="5400000" algn="ctr" rotWithShape="0">
              <a:srgbClr val="000000">
                <a:alpha val="4313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Freeform 15"/>
          <p:cNvSpPr>
            <a:spLocks noGrp="1"/>
          </p:cNvSpPr>
          <p:nvPr>
            <p:ph type="pic" sz="quarter" idx="10"/>
          </p:nvPr>
        </p:nvSpPr>
        <p:spPr>
          <a:xfrm>
            <a:off x="194734" y="160866"/>
            <a:ext cx="11802531" cy="6536265"/>
          </a:xfrm>
          <a:custGeom>
            <a:avLst/>
            <a:gdLst>
              <a:gd name="connsiteX0" fmla="*/ 0 w 10734522"/>
              <a:gd name="connsiteY0" fmla="*/ 0 h 6536265"/>
              <a:gd name="connsiteX1" fmla="*/ 10734522 w 10734522"/>
              <a:gd name="connsiteY1" fmla="*/ 0 h 6536265"/>
              <a:gd name="connsiteX2" fmla="*/ 10734522 w 10734522"/>
              <a:gd name="connsiteY2" fmla="*/ 6536265 h 6536265"/>
              <a:gd name="connsiteX3" fmla="*/ 0 w 10734522"/>
              <a:gd name="connsiteY3" fmla="*/ 6536265 h 653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34522" h="6536265">
                <a:moveTo>
                  <a:pt x="0" y="0"/>
                </a:moveTo>
                <a:lnTo>
                  <a:pt x="10734522" y="0"/>
                </a:lnTo>
                <a:lnTo>
                  <a:pt x="10734522" y="6536265"/>
                </a:lnTo>
                <a:lnTo>
                  <a:pt x="0" y="6536265"/>
                </a:lnTo>
                <a:close/>
              </a:path>
            </a:pathLst>
          </a:custGeom>
          <a:pattFill prst="pct5">
            <a:fgClr>
              <a:schemeClr val="bg2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10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25;p4"/>
          <p:cNvSpPr/>
          <p:nvPr userDrawn="1"/>
        </p:nvSpPr>
        <p:spPr>
          <a:xfrm>
            <a:off x="194734" y="160867"/>
            <a:ext cx="11802533" cy="65362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50800" dir="5400000" algn="ctr" rotWithShape="0">
              <a:srgbClr val="000000">
                <a:alpha val="43137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648619" y="6016625"/>
            <a:ext cx="10352881" cy="298450"/>
            <a:chOff x="1851025" y="6016625"/>
            <a:chExt cx="10150475" cy="298450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1854200" y="6165850"/>
              <a:ext cx="101473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851025" y="6016625"/>
              <a:ext cx="0" cy="29845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/>
          <p:cNvSpPr txBox="1"/>
          <p:nvPr userDrawn="1"/>
        </p:nvSpPr>
        <p:spPr>
          <a:xfrm>
            <a:off x="457993" y="5901859"/>
            <a:ext cx="1190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Primes Business</a:t>
            </a:r>
          </a:p>
        </p:txBody>
      </p:sp>
      <p:sp>
        <p:nvSpPr>
          <p:cNvPr id="16" name="Pentagon 15"/>
          <p:cNvSpPr/>
          <p:nvPr userDrawn="1"/>
        </p:nvSpPr>
        <p:spPr>
          <a:xfrm rot="5400000">
            <a:off x="241813" y="105848"/>
            <a:ext cx="911784" cy="1014414"/>
          </a:xfrm>
          <a:prstGeom prst="homePlate">
            <a:avLst>
              <a:gd name="adj" fmla="val 2597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11336980" y="523578"/>
            <a:ext cx="319390" cy="868502"/>
            <a:chOff x="7145598" y="770055"/>
            <a:chExt cx="319390" cy="868502"/>
          </a:xfrm>
        </p:grpSpPr>
        <p:sp>
          <p:nvSpPr>
            <p:cNvPr id="18" name="Freeform: Shape 29">
              <a:extLst>
                <a:ext uri="{FF2B5EF4-FFF2-40B4-BE49-F238E27FC236}">
                  <a16:creationId xmlns:a16="http://schemas.microsoft.com/office/drawing/2014/main" id="{D29E00E3-C834-4F90-A842-F8260AE8E66A}"/>
                </a:ext>
              </a:extLst>
            </p:cNvPr>
            <p:cNvSpPr/>
            <p:nvPr/>
          </p:nvSpPr>
          <p:spPr>
            <a:xfrm>
              <a:off x="7145598" y="1319167"/>
              <a:ext cx="319390" cy="319390"/>
            </a:xfrm>
            <a:custGeom>
              <a:avLst/>
              <a:gdLst>
                <a:gd name="connsiteX0" fmla="*/ 167520 w 395074"/>
                <a:gd name="connsiteY0" fmla="*/ 148576 h 395074"/>
                <a:gd name="connsiteX1" fmla="*/ 167520 w 395074"/>
                <a:gd name="connsiteY1" fmla="*/ 257496 h 395074"/>
                <a:gd name="connsiteX2" fmla="*/ 261417 w 395074"/>
                <a:gd name="connsiteY2" fmla="*/ 203036 h 395074"/>
                <a:gd name="connsiteX3" fmla="*/ 197537 w 395074"/>
                <a:gd name="connsiteY3" fmla="*/ 0 h 395074"/>
                <a:gd name="connsiteX4" fmla="*/ 395074 w 395074"/>
                <a:gd name="connsiteY4" fmla="*/ 197537 h 395074"/>
                <a:gd name="connsiteX5" fmla="*/ 197537 w 395074"/>
                <a:gd name="connsiteY5" fmla="*/ 395074 h 395074"/>
                <a:gd name="connsiteX6" fmla="*/ 0 w 395074"/>
                <a:gd name="connsiteY6" fmla="*/ 197537 h 395074"/>
                <a:gd name="connsiteX7" fmla="*/ 197537 w 395074"/>
                <a:gd name="connsiteY7" fmla="*/ 0 h 39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5074" h="395074">
                  <a:moveTo>
                    <a:pt x="167520" y="148576"/>
                  </a:moveTo>
                  <a:lnTo>
                    <a:pt x="167520" y="257496"/>
                  </a:lnTo>
                  <a:lnTo>
                    <a:pt x="261417" y="203036"/>
                  </a:lnTo>
                  <a:close/>
                  <a:moveTo>
                    <a:pt x="197537" y="0"/>
                  </a:moveTo>
                  <a:cubicBezTo>
                    <a:pt x="306634" y="0"/>
                    <a:pt x="395074" y="88440"/>
                    <a:pt x="395074" y="197537"/>
                  </a:cubicBezTo>
                  <a:cubicBezTo>
                    <a:pt x="395074" y="306634"/>
                    <a:pt x="306634" y="395074"/>
                    <a:pt x="197537" y="395074"/>
                  </a:cubicBezTo>
                  <a:cubicBezTo>
                    <a:pt x="88440" y="395074"/>
                    <a:pt x="0" y="306634"/>
                    <a:pt x="0" y="197537"/>
                  </a:cubicBezTo>
                  <a:cubicBezTo>
                    <a:pt x="0" y="88440"/>
                    <a:pt x="88440" y="0"/>
                    <a:pt x="197537" y="0"/>
                  </a:cubicBezTo>
                  <a:close/>
                </a:path>
              </a:pathLst>
            </a:custGeom>
            <a:solidFill>
              <a:srgbClr val="B25D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31">
              <a:extLst>
                <a:ext uri="{FF2B5EF4-FFF2-40B4-BE49-F238E27FC236}">
                  <a16:creationId xmlns:a16="http://schemas.microsoft.com/office/drawing/2014/main" id="{D50F997D-676C-442C-9EC8-1E8A49E9E9D9}"/>
                </a:ext>
              </a:extLst>
            </p:cNvPr>
            <p:cNvSpPr/>
            <p:nvPr/>
          </p:nvSpPr>
          <p:spPr>
            <a:xfrm flipH="1">
              <a:off x="7145598" y="770055"/>
              <a:ext cx="319390" cy="319390"/>
            </a:xfrm>
            <a:custGeom>
              <a:avLst/>
              <a:gdLst>
                <a:gd name="connsiteX0" fmla="*/ 167520 w 395074"/>
                <a:gd name="connsiteY0" fmla="*/ 148576 h 395074"/>
                <a:gd name="connsiteX1" fmla="*/ 167520 w 395074"/>
                <a:gd name="connsiteY1" fmla="*/ 257496 h 395074"/>
                <a:gd name="connsiteX2" fmla="*/ 261417 w 395074"/>
                <a:gd name="connsiteY2" fmla="*/ 203036 h 395074"/>
                <a:gd name="connsiteX3" fmla="*/ 197537 w 395074"/>
                <a:gd name="connsiteY3" fmla="*/ 0 h 395074"/>
                <a:gd name="connsiteX4" fmla="*/ 395074 w 395074"/>
                <a:gd name="connsiteY4" fmla="*/ 197537 h 395074"/>
                <a:gd name="connsiteX5" fmla="*/ 197537 w 395074"/>
                <a:gd name="connsiteY5" fmla="*/ 395074 h 395074"/>
                <a:gd name="connsiteX6" fmla="*/ 0 w 395074"/>
                <a:gd name="connsiteY6" fmla="*/ 197537 h 395074"/>
                <a:gd name="connsiteX7" fmla="*/ 197537 w 395074"/>
                <a:gd name="connsiteY7" fmla="*/ 0 h 39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5074" h="395074">
                  <a:moveTo>
                    <a:pt x="167520" y="148576"/>
                  </a:moveTo>
                  <a:lnTo>
                    <a:pt x="167520" y="257496"/>
                  </a:lnTo>
                  <a:lnTo>
                    <a:pt x="261417" y="203036"/>
                  </a:lnTo>
                  <a:close/>
                  <a:moveTo>
                    <a:pt x="197537" y="0"/>
                  </a:moveTo>
                  <a:cubicBezTo>
                    <a:pt x="306634" y="0"/>
                    <a:pt x="395074" y="88440"/>
                    <a:pt x="395074" y="197537"/>
                  </a:cubicBezTo>
                  <a:cubicBezTo>
                    <a:pt x="395074" y="306634"/>
                    <a:pt x="306634" y="395074"/>
                    <a:pt x="197537" y="395074"/>
                  </a:cubicBezTo>
                  <a:cubicBezTo>
                    <a:pt x="88440" y="395074"/>
                    <a:pt x="0" y="306634"/>
                    <a:pt x="0" y="197537"/>
                  </a:cubicBezTo>
                  <a:cubicBezTo>
                    <a:pt x="0" y="88440"/>
                    <a:pt x="88440" y="0"/>
                    <a:pt x="19753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D1C8292-1309-49A2-8698-40F3B6C798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86400" y="160867"/>
            <a:ext cx="5670253" cy="5740992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22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pattFill prst="pct5">
            <a:fgClr>
              <a:schemeClr val="bg2"/>
            </a:fgClr>
            <a:bgClr>
              <a:schemeClr val="bg1"/>
            </a:bgClr>
          </a:patt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pattFill prst="pct5">
            <a:fgClr>
              <a:schemeClr val="bg2"/>
            </a:fgClr>
            <a:bgClr>
              <a:schemeClr val="bg1"/>
            </a:bgClr>
          </a:patt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pattFill prst="pct5">
            <a:fgClr>
              <a:schemeClr val="bg2"/>
            </a:fgClr>
            <a:bgClr>
              <a:schemeClr val="bg1"/>
            </a:bgClr>
          </a:pattFill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D469E-7DBE-43C9-A994-FCB2D1581D9D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pattFill prst="pct5">
            <a:fgClr>
              <a:schemeClr val="bg2"/>
            </a:fgClr>
            <a:bgClr>
              <a:schemeClr val="bg1"/>
            </a:bgClr>
          </a:patt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pattFill prst="pct5">
            <a:fgClr>
              <a:schemeClr val="bg2"/>
            </a:fgClr>
            <a:bgClr>
              <a:schemeClr val="bg1"/>
            </a:bgClr>
          </a:pattFill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29D16-119A-4C1A-B398-98935C5AF8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36C748-030F-47AE-B375-1821D403A662}"/>
              </a:ext>
            </a:extLst>
          </p:cNvPr>
          <p:cNvSpPr/>
          <p:nvPr userDrawn="1"/>
        </p:nvSpPr>
        <p:spPr>
          <a:xfrm>
            <a:off x="0" y="1341843"/>
            <a:ext cx="1993392" cy="551615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5F8283-39D0-4490-986C-5E8D255F82CD}"/>
              </a:ext>
            </a:extLst>
          </p:cNvPr>
          <p:cNvSpPr/>
          <p:nvPr userDrawn="1"/>
        </p:nvSpPr>
        <p:spPr>
          <a:xfrm>
            <a:off x="0" y="1"/>
            <a:ext cx="4700016" cy="4114800"/>
          </a:xfrm>
          <a:prstGeom prst="rect">
            <a:avLst/>
          </a:prstGeom>
          <a:solidFill>
            <a:srgbClr val="B25D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357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3" r:id="rId3"/>
    <p:sldLayoutId id="214748366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438">
          <p15:clr>
            <a:srgbClr val="F26B43"/>
          </p15:clr>
        </p15:guide>
        <p15:guide id="4" pos="7242">
          <p15:clr>
            <a:srgbClr val="F26B43"/>
          </p15:clr>
        </p15:guide>
        <p15:guide id="5" orient="horz" pos="436">
          <p15:clr>
            <a:srgbClr val="F26B43"/>
          </p15:clr>
        </p15:guide>
        <p15:guide id="6" orient="horz" pos="388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E9769A-394A-4A39-86AA-4DC5AC0C8C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223" y="922784"/>
            <a:ext cx="8687553" cy="530398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3CE11218-25F8-457A-92E3-48E41F30A823}"/>
              </a:ext>
            </a:extLst>
          </p:cNvPr>
          <p:cNvSpPr/>
          <p:nvPr/>
        </p:nvSpPr>
        <p:spPr>
          <a:xfrm>
            <a:off x="10130158" y="164261"/>
            <a:ext cx="1856509" cy="604366"/>
          </a:xfrm>
          <a:prstGeom prst="rect">
            <a:avLst/>
          </a:prstGeom>
          <a:solidFill>
            <a:srgbClr val="B0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D42EC0-D9FF-4811-8D16-FE18CE637F52}"/>
              </a:ext>
            </a:extLst>
          </p:cNvPr>
          <p:cNvSpPr txBox="1"/>
          <p:nvPr/>
        </p:nvSpPr>
        <p:spPr>
          <a:xfrm>
            <a:off x="10264752" y="242325"/>
            <a:ext cx="135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3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Basic</a:t>
            </a:r>
            <a:endParaRPr lang="en-US" sz="1400" spc="300" dirty="0">
              <a:solidFill>
                <a:schemeClr val="bg1">
                  <a:lumMod val="9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613BCA0-81AF-48F3-8772-5174065893B9}"/>
              </a:ext>
            </a:extLst>
          </p:cNvPr>
          <p:cNvCxnSpPr>
            <a:cxnSpLocks/>
          </p:cNvCxnSpPr>
          <p:nvPr/>
        </p:nvCxnSpPr>
        <p:spPr>
          <a:xfrm>
            <a:off x="10362268" y="555716"/>
            <a:ext cx="13194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96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CE11218-25F8-457A-92E3-48E41F30A823}"/>
              </a:ext>
            </a:extLst>
          </p:cNvPr>
          <p:cNvSpPr/>
          <p:nvPr/>
        </p:nvSpPr>
        <p:spPr>
          <a:xfrm>
            <a:off x="10130158" y="164261"/>
            <a:ext cx="1856509" cy="604366"/>
          </a:xfrm>
          <a:prstGeom prst="rect">
            <a:avLst/>
          </a:prstGeom>
          <a:solidFill>
            <a:srgbClr val="B0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D42EC0-D9FF-4811-8D16-FE18CE637F52}"/>
              </a:ext>
            </a:extLst>
          </p:cNvPr>
          <p:cNvSpPr txBox="1"/>
          <p:nvPr/>
        </p:nvSpPr>
        <p:spPr>
          <a:xfrm>
            <a:off x="10264752" y="242325"/>
            <a:ext cx="135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3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Search</a:t>
            </a:r>
            <a:endParaRPr lang="en-US" sz="1400" spc="300" dirty="0">
              <a:solidFill>
                <a:schemeClr val="bg1">
                  <a:lumMod val="9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613BCA0-81AF-48F3-8772-5174065893B9}"/>
              </a:ext>
            </a:extLst>
          </p:cNvPr>
          <p:cNvCxnSpPr>
            <a:cxnSpLocks/>
          </p:cNvCxnSpPr>
          <p:nvPr/>
        </p:nvCxnSpPr>
        <p:spPr>
          <a:xfrm>
            <a:off x="10362268" y="555716"/>
            <a:ext cx="13194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3305F68-500F-4C51-AE7A-6D759DDFC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05" y="282081"/>
            <a:ext cx="8918060" cy="501640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D176F68-2B23-4F37-86D9-C590126E9010}"/>
              </a:ext>
            </a:extLst>
          </p:cNvPr>
          <p:cNvSpPr/>
          <p:nvPr/>
        </p:nvSpPr>
        <p:spPr>
          <a:xfrm>
            <a:off x="9362737" y="1160082"/>
            <a:ext cx="2623930" cy="1534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1.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Choose data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 that you want to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filter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 (example is year 2022),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2. Click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search button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8381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CE11218-25F8-457A-92E3-48E41F30A823}"/>
              </a:ext>
            </a:extLst>
          </p:cNvPr>
          <p:cNvSpPr/>
          <p:nvPr/>
        </p:nvSpPr>
        <p:spPr>
          <a:xfrm>
            <a:off x="10130158" y="164261"/>
            <a:ext cx="1856509" cy="604366"/>
          </a:xfrm>
          <a:prstGeom prst="rect">
            <a:avLst/>
          </a:prstGeom>
          <a:solidFill>
            <a:srgbClr val="B0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D42EC0-D9FF-4811-8D16-FE18CE637F52}"/>
              </a:ext>
            </a:extLst>
          </p:cNvPr>
          <p:cNvSpPr txBox="1"/>
          <p:nvPr/>
        </p:nvSpPr>
        <p:spPr>
          <a:xfrm>
            <a:off x="10264752" y="242325"/>
            <a:ext cx="135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3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Add Data</a:t>
            </a:r>
            <a:endParaRPr lang="en-US" sz="1400" spc="300" dirty="0">
              <a:solidFill>
                <a:schemeClr val="bg1">
                  <a:lumMod val="9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613BCA0-81AF-48F3-8772-5174065893B9}"/>
              </a:ext>
            </a:extLst>
          </p:cNvPr>
          <p:cNvCxnSpPr>
            <a:cxnSpLocks/>
          </p:cNvCxnSpPr>
          <p:nvPr/>
        </p:nvCxnSpPr>
        <p:spPr>
          <a:xfrm>
            <a:off x="10362268" y="555716"/>
            <a:ext cx="13194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3305F68-500F-4C51-AE7A-6D759DDFC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005" y="282081"/>
            <a:ext cx="8918060" cy="501640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D176F68-2B23-4F37-86D9-C590126E9010}"/>
              </a:ext>
            </a:extLst>
          </p:cNvPr>
          <p:cNvSpPr/>
          <p:nvPr/>
        </p:nvSpPr>
        <p:spPr>
          <a:xfrm>
            <a:off x="9362737" y="1160082"/>
            <a:ext cx="2623930" cy="2273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1. Go to the most recent data (</a:t>
            </a:r>
            <a:r>
              <a:rPr lang="en-US" sz="1600" dirty="0" err="1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CTRL+Bottom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 Arrow Button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),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2.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Add the data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 that you want,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3. Click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save button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609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CE11218-25F8-457A-92E3-48E41F30A823}"/>
              </a:ext>
            </a:extLst>
          </p:cNvPr>
          <p:cNvSpPr/>
          <p:nvPr/>
        </p:nvSpPr>
        <p:spPr>
          <a:xfrm>
            <a:off x="10130158" y="164261"/>
            <a:ext cx="1856509" cy="604366"/>
          </a:xfrm>
          <a:prstGeom prst="rect">
            <a:avLst/>
          </a:prstGeom>
          <a:solidFill>
            <a:srgbClr val="B0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D42EC0-D9FF-4811-8D16-FE18CE637F52}"/>
              </a:ext>
            </a:extLst>
          </p:cNvPr>
          <p:cNvSpPr txBox="1"/>
          <p:nvPr/>
        </p:nvSpPr>
        <p:spPr>
          <a:xfrm>
            <a:off x="10264752" y="242325"/>
            <a:ext cx="135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3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Revise</a:t>
            </a:r>
            <a:endParaRPr lang="en-US" sz="1400" spc="300" dirty="0">
              <a:solidFill>
                <a:schemeClr val="bg1">
                  <a:lumMod val="9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613BCA0-81AF-48F3-8772-5174065893B9}"/>
              </a:ext>
            </a:extLst>
          </p:cNvPr>
          <p:cNvCxnSpPr>
            <a:cxnSpLocks/>
          </p:cNvCxnSpPr>
          <p:nvPr/>
        </p:nvCxnSpPr>
        <p:spPr>
          <a:xfrm>
            <a:off x="10362268" y="555716"/>
            <a:ext cx="13194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3305F68-500F-4C51-AE7A-6D759DDFC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006" y="282081"/>
            <a:ext cx="8918058" cy="501640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D176F68-2B23-4F37-86D9-C590126E9010}"/>
              </a:ext>
            </a:extLst>
          </p:cNvPr>
          <p:cNvSpPr/>
          <p:nvPr/>
        </p:nvSpPr>
        <p:spPr>
          <a:xfrm>
            <a:off x="9362737" y="1160082"/>
            <a:ext cx="2623930" cy="4120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1. Go to the data that you want to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revise,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2. On “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Status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” column, there’s a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drop down button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 written “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Activate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”. Click the drop down and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change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 it to “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Revise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”,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3.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Edit the data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 that you want to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revise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4. Click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save button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6529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CE11218-25F8-457A-92E3-48E41F30A823}"/>
              </a:ext>
            </a:extLst>
          </p:cNvPr>
          <p:cNvSpPr/>
          <p:nvPr/>
        </p:nvSpPr>
        <p:spPr>
          <a:xfrm>
            <a:off x="10130158" y="164261"/>
            <a:ext cx="1856509" cy="604366"/>
          </a:xfrm>
          <a:prstGeom prst="rect">
            <a:avLst/>
          </a:prstGeom>
          <a:solidFill>
            <a:srgbClr val="B0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D42EC0-D9FF-4811-8D16-FE18CE637F52}"/>
              </a:ext>
            </a:extLst>
          </p:cNvPr>
          <p:cNvSpPr txBox="1"/>
          <p:nvPr/>
        </p:nvSpPr>
        <p:spPr>
          <a:xfrm>
            <a:off x="10264752" y="242325"/>
            <a:ext cx="135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3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Delete</a:t>
            </a:r>
            <a:endParaRPr lang="en-US" sz="1400" spc="300" dirty="0">
              <a:solidFill>
                <a:schemeClr val="bg1">
                  <a:lumMod val="95000"/>
                </a:schemeClr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613BCA0-81AF-48F3-8772-5174065893B9}"/>
              </a:ext>
            </a:extLst>
          </p:cNvPr>
          <p:cNvCxnSpPr>
            <a:cxnSpLocks/>
          </p:cNvCxnSpPr>
          <p:nvPr/>
        </p:nvCxnSpPr>
        <p:spPr>
          <a:xfrm>
            <a:off x="10362268" y="555716"/>
            <a:ext cx="131946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3305F68-500F-4C51-AE7A-6D759DDFC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006" y="282081"/>
            <a:ext cx="8918058" cy="501640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D176F68-2B23-4F37-86D9-C590126E9010}"/>
              </a:ext>
            </a:extLst>
          </p:cNvPr>
          <p:cNvSpPr/>
          <p:nvPr/>
        </p:nvSpPr>
        <p:spPr>
          <a:xfrm>
            <a:off x="9362737" y="1178387"/>
            <a:ext cx="2623930" cy="3750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Go to the data that you want to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delete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,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Click the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drop down button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 and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change the text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 from “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Updated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” or “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Activate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” to “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Delete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”,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Click the </a:t>
            </a:r>
            <a:r>
              <a:rPr lang="en-US" sz="1600" dirty="0">
                <a:solidFill>
                  <a:srgbClr val="B05CC1"/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save button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01994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1660</TotalTime>
  <Words>150</Words>
  <Application>Microsoft Office PowerPoint</Application>
  <PresentationFormat>Widescreen</PresentationFormat>
  <Paragraphs>17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Poppins</vt:lpstr>
      <vt:lpstr>Poppins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Rizky Fauzan</dc:creator>
  <cp:lastModifiedBy>Catur Sugiharto</cp:lastModifiedBy>
  <cp:revision>72</cp:revision>
  <dcterms:created xsi:type="dcterms:W3CDTF">2021-10-11T08:50:05Z</dcterms:created>
  <dcterms:modified xsi:type="dcterms:W3CDTF">2022-02-10T09:27:48Z</dcterms:modified>
</cp:coreProperties>
</file>

<file path=docProps/thumbnail.jpeg>
</file>